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8DF-4F08-4B55-80E8-6D379B7C6877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2B92-A478-4B41-9E86-03B5AB013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2156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8DF-4F08-4B55-80E8-6D379B7C6877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2B92-A478-4B41-9E86-03B5AB013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87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8DF-4F08-4B55-80E8-6D379B7C6877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2B92-A478-4B41-9E86-03B5AB013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431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8DF-4F08-4B55-80E8-6D379B7C6877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2B92-A478-4B41-9E86-03B5AB013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2853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8DF-4F08-4B55-80E8-6D379B7C6877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2B92-A478-4B41-9E86-03B5AB013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0504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8DF-4F08-4B55-80E8-6D379B7C6877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2B92-A478-4B41-9E86-03B5AB013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510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8DF-4F08-4B55-80E8-6D379B7C6877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2B92-A478-4B41-9E86-03B5AB013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241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8DF-4F08-4B55-80E8-6D379B7C6877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2B92-A478-4B41-9E86-03B5AB013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6512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8DF-4F08-4B55-80E8-6D379B7C6877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2B92-A478-4B41-9E86-03B5AB013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349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8DF-4F08-4B55-80E8-6D379B7C6877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2B92-A478-4B41-9E86-03B5AB013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9899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8DF-4F08-4B55-80E8-6D379B7C6877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2B92-A478-4B41-9E86-03B5AB013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3941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FB8DF-4F08-4B55-80E8-6D379B7C6877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E2B92-A478-4B41-9E86-03B5AB013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102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wikia.com/tardis/images/6/68/TopTrumps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2" y="188640"/>
            <a:ext cx="9130148" cy="646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198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omparestoreprices.co.uk/images/ir/iron-man-top-trumps-iron-man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09" y="3554138"/>
            <a:ext cx="329565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licensing.biz/media/images/news/8480/184_9935_DC%20Winning%20Moves%202012%20packshot.jpg?i=13276610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09" y="249218"/>
            <a:ext cx="2698799" cy="269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cn1.kaboodle.com/img/b/0/0/17a/1/AAAAC2vLRLAAAAAAAXoYDA/marvel-top-trumps-ultimate-heroes-card-game.jpg?v=13136776960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084" y="3215169"/>
            <a:ext cx="3630714" cy="363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pietromaximoff.com/images/trading-cards/MarvelTopTrumpsComicHeroes2_2003_WinningMovesUK_0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1321" y="1598617"/>
            <a:ext cx="3528372" cy="282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t2.gstatic.com/images?q=tbn:ANd9GcT-PfMDrprhF6-029Vy4RtPYNWurpEqgILcBgUtZFaW5I7WJ6jukX2-EEjau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9897" y="320525"/>
            <a:ext cx="2794616" cy="234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137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8229600" cy="43370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b="1" dirty="0">
                <a:latin typeface="Comic Sans MS" pitchFamily="66" charset="0"/>
              </a:rPr>
              <a:t>In your groups </a:t>
            </a:r>
            <a:r>
              <a:rPr lang="en-GB" b="1" dirty="0" smtClean="0">
                <a:latin typeface="Comic Sans MS" pitchFamily="66" charset="0"/>
              </a:rPr>
              <a:t>come up with a list of 6 of the following:</a:t>
            </a:r>
          </a:p>
          <a:p>
            <a:r>
              <a:rPr lang="en-GB" b="1" dirty="0" smtClean="0">
                <a:latin typeface="Comic Sans MS" pitchFamily="66" charset="0"/>
              </a:rPr>
              <a:t>Superheroes</a:t>
            </a:r>
          </a:p>
          <a:p>
            <a:r>
              <a:rPr lang="en-GB" b="1" dirty="0" smtClean="0">
                <a:latin typeface="Comic Sans MS" pitchFamily="66" charset="0"/>
              </a:rPr>
              <a:t>Real-life heroes</a:t>
            </a:r>
          </a:p>
          <a:p>
            <a:r>
              <a:rPr lang="en-GB" b="1" dirty="0" err="1" smtClean="0">
                <a:latin typeface="Comic Sans MS" pitchFamily="66" charset="0"/>
              </a:rPr>
              <a:t>Supervillains</a:t>
            </a:r>
            <a:endParaRPr lang="en-GB" b="1" dirty="0" smtClean="0">
              <a:latin typeface="Comic Sans MS" pitchFamily="66" charset="0"/>
            </a:endParaRPr>
          </a:p>
          <a:p>
            <a:r>
              <a:rPr lang="en-GB" b="1" dirty="0" smtClean="0">
                <a:latin typeface="Comic Sans MS" pitchFamily="66" charset="0"/>
              </a:rPr>
              <a:t>Real-life villains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258888" y="620713"/>
            <a:ext cx="66262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u="sng">
                <a:latin typeface="Comic Sans MS" pitchFamily="66" charset="0"/>
              </a:rPr>
              <a:t>Brain-storming</a:t>
            </a:r>
            <a:endParaRPr lang="en-US" sz="4400" b="1" u="sng">
              <a:latin typeface="Comic Sans MS" pitchFamily="66" charset="0"/>
            </a:endParaRPr>
          </a:p>
        </p:txBody>
      </p:sp>
      <p:pic>
        <p:nvPicPr>
          <p:cNvPr id="9220" name="Picture 4" descr="MCj023454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0350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MCj023101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60350"/>
            <a:ext cx="1584325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079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GB" dirty="0" smtClean="0">
                <a:latin typeface="Comic Sans MS" pitchFamily="66" charset="0"/>
              </a:rPr>
              <a:t>In pairs working with your chosen 6 characters you will be creating top-trump cards:</a:t>
            </a:r>
          </a:p>
          <a:p>
            <a:r>
              <a:rPr lang="en-GB" dirty="0" smtClean="0">
                <a:latin typeface="Comic Sans MS" pitchFamily="66" charset="0"/>
              </a:rPr>
              <a:t>Categories: Strength, Speed, Intelligence, Power, Likeability</a:t>
            </a:r>
          </a:p>
          <a:p>
            <a:pPr eaLnBrk="1" hangingPunct="1"/>
            <a:r>
              <a:rPr lang="en-GB" dirty="0" smtClean="0">
                <a:latin typeface="Comic Sans MS" pitchFamily="66" charset="0"/>
              </a:rPr>
              <a:t>Decide upon the stats for each category (1-10)</a:t>
            </a:r>
          </a:p>
          <a:p>
            <a:pPr eaLnBrk="1" hangingPunct="1"/>
            <a:r>
              <a:rPr lang="en-GB" dirty="0" smtClean="0">
                <a:latin typeface="Comic Sans MS" pitchFamily="66" charset="0"/>
              </a:rPr>
              <a:t>Each card has a maximum of 30 points to use</a:t>
            </a: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 smtClean="0">
                <a:latin typeface="Comic Sans MS" pitchFamily="66" charset="0"/>
              </a:rPr>
              <a:t>Top Trumps Task</a:t>
            </a:r>
          </a:p>
        </p:txBody>
      </p:sp>
      <p:pic>
        <p:nvPicPr>
          <p:cNvPr id="5" name="Picture 2" descr="http://images.wikia.com/tardis/images/6/68/TopTrumps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173772" cy="83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ages.wikia.com/tardis/images/6/68/TopTrumps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4664"/>
            <a:ext cx="1173772" cy="83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94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0956475"/>
              </p:ext>
            </p:extLst>
          </p:nvPr>
        </p:nvGraphicFramePr>
        <p:xfrm>
          <a:off x="2519772" y="4509120"/>
          <a:ext cx="417646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Strength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Speed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Intelligence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Power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Likeability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260646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Example</a:t>
            </a:r>
            <a:endParaRPr lang="en-GB" sz="3200" b="1" u="sng" dirty="0"/>
          </a:p>
        </p:txBody>
      </p:sp>
      <p:pic>
        <p:nvPicPr>
          <p:cNvPr id="5122" name="Picture 2" descr="http://upload.wikimedia.org/wikipedia/en/thumb/e/e0/Iron_Man_bleeding_edge.jpg/250px-Iron_Man_bleeding_ed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7379" y="1052736"/>
            <a:ext cx="2381250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6577" y="4051860"/>
            <a:ext cx="3242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Iron man</a:t>
            </a:r>
            <a:endParaRPr lang="en-GB" sz="2800" b="1" u="sng" dirty="0"/>
          </a:p>
        </p:txBody>
      </p:sp>
    </p:spTree>
    <p:extLst>
      <p:ext uri="{BB962C8B-B14F-4D97-AF65-F5344CB8AC3E}">
        <p14:creationId xmlns:p14="http://schemas.microsoft.com/office/powerpoint/2010/main" xmlns="" val="344867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dirty="0" smtClean="0">
                <a:latin typeface="Comic Sans MS" pitchFamily="66" charset="0"/>
              </a:rPr>
              <a:t>Randomly give out the cards amongst the players.</a:t>
            </a:r>
          </a:p>
          <a:p>
            <a:pPr eaLnBrk="1" hangingPunct="1"/>
            <a:r>
              <a:rPr lang="en-GB" sz="2400" dirty="0" smtClean="0">
                <a:latin typeface="Comic Sans MS" pitchFamily="66" charset="0"/>
              </a:rPr>
              <a:t>Play paper, rock, scissors to see who plays first.</a:t>
            </a:r>
          </a:p>
          <a:p>
            <a:pPr eaLnBrk="1" hangingPunct="1"/>
            <a:r>
              <a:rPr lang="en-GB" sz="2400" dirty="0" smtClean="0">
                <a:latin typeface="Comic Sans MS" pitchFamily="66" charset="0"/>
              </a:rPr>
              <a:t>Choose the card from the top of your pile and select a category.</a:t>
            </a:r>
          </a:p>
          <a:p>
            <a:pPr eaLnBrk="1" hangingPunct="1"/>
            <a:r>
              <a:rPr lang="en-GB" sz="2400" dirty="0" smtClean="0">
                <a:latin typeface="Comic Sans MS" pitchFamily="66" charset="0"/>
              </a:rPr>
              <a:t>If your score is higher than your partner’s score then you win that card.</a:t>
            </a:r>
          </a:p>
          <a:p>
            <a:pPr eaLnBrk="1" hangingPunct="1"/>
            <a:r>
              <a:rPr lang="en-GB" sz="2400" dirty="0" smtClean="0">
                <a:latin typeface="Comic Sans MS" pitchFamily="66" charset="0"/>
              </a:rPr>
              <a:t>If you lose, hand your card over.</a:t>
            </a:r>
          </a:p>
          <a:p>
            <a:pPr eaLnBrk="1" hangingPunct="1"/>
            <a:r>
              <a:rPr lang="en-GB" sz="2400" dirty="0" smtClean="0">
                <a:latin typeface="Comic Sans MS" pitchFamily="66" charset="0"/>
              </a:rPr>
              <a:t>Keep playing until one person has all of the cards!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u="sng" dirty="0" smtClean="0">
                <a:latin typeface="Comic Sans MS" pitchFamily="66" charset="0"/>
              </a:rPr>
              <a:t>How to play</a:t>
            </a:r>
            <a:endParaRPr lang="en-GB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5686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Top Trumps Task</vt:lpstr>
      <vt:lpstr>Slide 5</vt:lpstr>
      <vt:lpstr>How to play</vt:lpstr>
    </vt:vector>
  </TitlesOfParts>
  <Company>Fujitsu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Watt</dc:creator>
  <cp:lastModifiedBy>Trina.Bright</cp:lastModifiedBy>
  <cp:revision>3</cp:revision>
  <dcterms:created xsi:type="dcterms:W3CDTF">2012-01-30T09:57:06Z</dcterms:created>
  <dcterms:modified xsi:type="dcterms:W3CDTF">2012-09-24T14:55:56Z</dcterms:modified>
</cp:coreProperties>
</file>